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2ADAE-C153-409E-9C8B-41D6A33A8B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B82B6F-DE48-4CB0-8140-4A6D63CA0E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4645B-488C-4517-B2C9-02A7E4D8D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67E6-3D00-401B-A3DF-E520829167C6}" type="datetimeFigureOut">
              <a:rPr lang="en-BE" smtClean="0"/>
              <a:t>10/23/2023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CD26C-D741-4131-AA1C-9FC52EE08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2701D6-93AF-4EA7-9BAC-40AE1AFE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09BC-17FE-47F2-9629-DA433B359A8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893728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A3560-39E1-431F-9C82-9CA5A24BB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33208-43D8-46F8-9478-F959E7E4D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7618CD-4678-469D-B27A-85ADB632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67E6-3D00-401B-A3DF-E520829167C6}" type="datetimeFigureOut">
              <a:rPr lang="en-BE" smtClean="0"/>
              <a:t>10/23/2023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09CB3-36AA-4064-A9F9-510A82C1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ADD70-FE86-423D-8AAA-6F8FB83BE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09BC-17FE-47F2-9629-DA433B359A8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19763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9E12F-F4E7-4720-ADA4-678B7D243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9C5F2A-7D58-4341-8857-F40249F4E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F4EAAD-3EED-48C3-87CC-AFFEA7D30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67E6-3D00-401B-A3DF-E520829167C6}" type="datetimeFigureOut">
              <a:rPr lang="en-BE" smtClean="0"/>
              <a:t>10/23/2023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F7453-CB48-45D1-B1D8-409FD8478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FCB1E6-2C78-4BCA-8E75-DA344DB57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09BC-17FE-47F2-9629-DA433B359A8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551783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A7F24-DB8D-43D7-9676-E53FAA777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741CC-03BD-42B5-8E5E-B65F2906A6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D8E735-8327-4868-9C31-323297720D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5A2057-07F4-4847-8153-845243DE2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67E6-3D00-401B-A3DF-E520829167C6}" type="datetimeFigureOut">
              <a:rPr lang="en-BE" smtClean="0"/>
              <a:t>10/23/2023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2B7A75-658D-432C-929F-C0BFB37B7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91DDE3-93CB-48AF-BD9D-56A2C31E2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09BC-17FE-47F2-9629-DA433B359A8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589986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D851C-64DA-45FA-8F60-D468E366C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33E1A-FF7C-4E72-8310-4C55058CC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604778-1849-4400-8562-8414C7D653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FC2105-2C32-4924-8F2B-147BB6176B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186097-EE1B-4916-96D7-BB08BDDF6F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059487-1A03-4BAD-995F-BDF9A6B36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67E6-3D00-401B-A3DF-E520829167C6}" type="datetimeFigureOut">
              <a:rPr lang="en-BE" smtClean="0"/>
              <a:t>10/23/2023</a:t>
            </a:fld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78199C-B990-4A14-86C9-F497CCE48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2840D6-AE5A-49CF-8280-03EDE06E7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09BC-17FE-47F2-9629-DA433B359A8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112800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8C604-A7BE-408F-85C2-341D8BD41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8434C0-5DA1-4F50-AC8F-7387B6D0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67E6-3D00-401B-A3DF-E520829167C6}" type="datetimeFigureOut">
              <a:rPr lang="en-BE" smtClean="0"/>
              <a:t>10/23/2023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342D2A-9C4B-4F83-908F-96E0A363A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D4A6FE-365C-49A0-90C6-52043EB05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09BC-17FE-47F2-9629-DA433B359A8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301494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22BE17-E271-42E7-8158-D48D44DF6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67E6-3D00-401B-A3DF-E520829167C6}" type="datetimeFigureOut">
              <a:rPr lang="en-BE" smtClean="0"/>
              <a:t>10/23/2023</a:t>
            </a:fld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2F086C-FC4C-4E12-B5DC-E96997588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2AE28F-56BA-4A01-B222-D213EB08B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09BC-17FE-47F2-9629-DA433B359A8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48599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55718-3BC7-487D-A104-0E331FE56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D4F3A-6D27-4891-85DD-3436E03C2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9CF83-B815-41C3-BC31-D3D0AEC136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1DE969-7F2A-4F42-95F7-8491D07C8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67E6-3D00-401B-A3DF-E520829167C6}" type="datetimeFigureOut">
              <a:rPr lang="en-BE" smtClean="0"/>
              <a:t>10/23/2023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C131A8-ACC5-442A-A8D3-AD76F84D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71C1EC-4305-424B-A7CA-306764FF6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09BC-17FE-47F2-9629-DA433B359A8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625320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FE509-FFCF-4CB0-AC16-072CBD4F1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F44E90-70A4-444E-ABF2-633020846F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EF28EE-FE0A-43BD-92FC-45CA6A0B6E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E79BA-8CAC-42EB-B5B2-0B502DCB0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67E6-3D00-401B-A3DF-E520829167C6}" type="datetimeFigureOut">
              <a:rPr lang="en-BE" smtClean="0"/>
              <a:t>10/23/2023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F327D9-2E98-4088-B2FA-40206078A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14BD1-A52C-429D-A511-17EF81623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09BC-17FE-47F2-9629-DA433B359A8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667823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4CAD2-9ABC-403A-B8DC-925DAABB2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3D5142-FBA7-45EB-8FB7-AFAB9DD6D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55AD9E-C16F-45E3-9180-5BB2FABAF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67E6-3D00-401B-A3DF-E520829167C6}" type="datetimeFigureOut">
              <a:rPr lang="en-BE" smtClean="0"/>
              <a:t>10/23/2023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A55FA-86FC-47DA-99E4-E016D02D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501443-7211-437E-9052-642884AFB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09BC-17FE-47F2-9629-DA433B359A8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056768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08EEA-EB35-4798-B26B-BA664187FB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CA88C2-F54E-4446-A82E-199CE00A4D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84715-0356-4EA7-9A01-E149E2803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67E6-3D00-401B-A3DF-E520829167C6}" type="datetimeFigureOut">
              <a:rPr lang="en-BE" smtClean="0"/>
              <a:t>10/23/2023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63271-D058-4F62-A92A-DDA9A8F4A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6046C1-D132-4959-BAD6-CA72501A9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09BC-17FE-47F2-9629-DA433B359A8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729276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1D0461-EE24-4B8E-94BA-46FB2C805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B597E0-159F-4891-99BE-5767D13A3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0121A5-2C1D-4199-BBFA-5D83694E3A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667E6-3D00-401B-A3DF-E520829167C6}" type="datetimeFigureOut">
              <a:rPr lang="en-BE" smtClean="0"/>
              <a:t>10/23/2023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C7F28-9E56-4970-A3C1-B034E7E319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E190F-AC95-462D-9AF8-B393106DCF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D09BC-17FE-47F2-9629-DA433B359A85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1355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729843803758142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Geen fotobeschrijving beschikbaar.">
            <a:extLst>
              <a:ext uri="{FF2B5EF4-FFF2-40B4-BE49-F238E27FC236}">
                <a16:creationId xmlns:a16="http://schemas.microsoft.com/office/drawing/2014/main" id="{59689A27-47FD-4936-8ED9-C9BE60F44B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03" r="9092" b="35626"/>
          <a:stretch/>
        </p:blipFill>
        <p:spPr bwMode="auto">
          <a:xfrm>
            <a:off x="4755096" y="-1"/>
            <a:ext cx="7436904" cy="588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A2CF46-A84E-47D0-8CDF-7762F0B84FC2}"/>
              </a:ext>
            </a:extLst>
          </p:cNvPr>
          <p:cNvSpPr txBox="1"/>
          <p:nvPr/>
        </p:nvSpPr>
        <p:spPr>
          <a:xfrm>
            <a:off x="5401691" y="1"/>
            <a:ext cx="679030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i="0" u="none" strike="noStrike" dirty="0">
                <a:effectLst/>
                <a:latin typeface="Segoe UI Historic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Pae</a:t>
            </a:r>
            <a:r>
              <a:rPr lang="en-US" sz="3600" b="1" i="0" u="none" strike="noStrike" dirty="0">
                <a:solidFill>
                  <a:srgbClr val="FF0000"/>
                </a:solidFill>
                <a:effectLst/>
                <a:latin typeface="Segoe UI Historic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ll</a:t>
            </a:r>
            <a:r>
              <a:rPr lang="en-US" sz="3600" b="1" i="0" u="none" strike="noStrike" dirty="0">
                <a:effectLst/>
                <a:latin typeface="Segoe UI Historic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De kilo(</a:t>
            </a:r>
            <a:r>
              <a:rPr lang="en-US" sz="3600" b="1" i="0" u="none" strike="noStrike" dirty="0">
                <a:solidFill>
                  <a:srgbClr val="FF0000"/>
                </a:solidFill>
                <a:effectLst/>
                <a:latin typeface="Segoe UI Historic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</a:t>
            </a:r>
            <a:r>
              <a:rPr lang="en-US" sz="3600" b="1" i="0" u="none" strike="noStrike" dirty="0">
                <a:effectLst/>
                <a:latin typeface="Segoe UI Historic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r>
              <a:rPr lang="en-US" sz="3600" b="1" i="0" u="none" strike="noStrike" dirty="0" err="1">
                <a:effectLst/>
                <a:latin typeface="Segoe UI Historic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eters</a:t>
            </a:r>
            <a:r>
              <a:rPr lang="en-US" sz="3600" b="1" i="0" u="none" strike="noStrike" dirty="0">
                <a:effectLst/>
                <a:latin typeface="Segoe UI Historic" panose="020B0502040204020203" pitchFamily="34" charset="0"/>
              </a:rPr>
              <a:t> </a:t>
            </a:r>
          </a:p>
          <a:p>
            <a:pPr algn="ctr"/>
            <a:r>
              <a:rPr lang="en-US" sz="3600" b="1" dirty="0" err="1">
                <a:latin typeface="Segoe UI Historic" panose="020B0502040204020203" pitchFamily="34" charset="0"/>
              </a:rPr>
              <a:t>Vrijdag</a:t>
            </a:r>
            <a:r>
              <a:rPr lang="en-US" sz="3600" b="1" dirty="0">
                <a:latin typeface="Segoe UI Historic" panose="020B0502040204020203" pitchFamily="34" charset="0"/>
              </a:rPr>
              <a:t> 1 December</a:t>
            </a:r>
            <a:r>
              <a:rPr lang="en-US" sz="3600" b="1" i="0" u="none" strike="noStrike" dirty="0">
                <a:effectLst/>
                <a:latin typeface="Segoe UI Historic" panose="020B0502040204020203" pitchFamily="34" charset="0"/>
              </a:rPr>
              <a:t> 2023</a:t>
            </a:r>
            <a:endParaRPr lang="en-BE" sz="36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26108A-65B6-43D9-B2B6-194EADA96B56}"/>
              </a:ext>
            </a:extLst>
          </p:cNvPr>
          <p:cNvSpPr/>
          <p:nvPr/>
        </p:nvSpPr>
        <p:spPr>
          <a:xfrm rot="19488126">
            <a:off x="8140741" y="4130636"/>
            <a:ext cx="344838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Pae</a:t>
            </a:r>
            <a:r>
              <a:rPr lang="en-US" sz="5400" b="1" dirty="0">
                <a:ln w="22225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ll</a:t>
            </a:r>
            <a:r>
              <a:rPr lang="en-US" sz="5400" b="1" dirty="0">
                <a:ln w="22225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a start</a:t>
            </a:r>
          </a:p>
          <a:p>
            <a:pPr algn="ctr"/>
            <a:r>
              <a:rPr lang="en-US" sz="5400" b="1" dirty="0">
                <a:ln w="22225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19u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78B343D1-55F6-4AB6-9CD0-726530DCA79D}"/>
              </a:ext>
            </a:extLst>
          </p:cNvPr>
          <p:cNvSpPr txBox="1">
            <a:spLocks/>
          </p:cNvSpPr>
          <p:nvPr/>
        </p:nvSpPr>
        <p:spPr>
          <a:xfrm>
            <a:off x="57300" y="4484052"/>
            <a:ext cx="12077400" cy="2025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nl-NL" sz="1800" b="0" i="0" dirty="0">
              <a:effectLst/>
              <a:latin typeface="Segoe UI Historic" panose="020B0502040204020203" pitchFamily="34" charset="0"/>
            </a:endParaRPr>
          </a:p>
          <a:p>
            <a:pPr algn="l"/>
            <a:r>
              <a:rPr lang="nl-NL" sz="1800" b="0" i="0" dirty="0">
                <a:effectLst/>
                <a:latin typeface="Segoe UI Historic" panose="020B0502040204020203" pitchFamily="34" charset="0"/>
              </a:rPr>
              <a:t>Pae</a:t>
            </a:r>
            <a:r>
              <a:rPr lang="nl-NL" sz="1800" b="0" i="0" dirty="0">
                <a:solidFill>
                  <a:srgbClr val="FF0000"/>
                </a:solidFill>
                <a:effectLst/>
                <a:latin typeface="Segoe UI Historic" panose="020B0502040204020203" pitchFamily="34" charset="0"/>
              </a:rPr>
              <a:t>ll</a:t>
            </a:r>
            <a:r>
              <a:rPr lang="nl-NL" sz="1800" b="0" i="0" dirty="0">
                <a:effectLst/>
                <a:latin typeface="Segoe UI Historic" panose="020B0502040204020203" pitchFamily="34" charset="0"/>
              </a:rPr>
              <a:t>a</a:t>
            </a:r>
            <a:r>
              <a:rPr lang="nl-NL" sz="1600" b="0" i="0" dirty="0">
                <a:effectLst/>
                <a:latin typeface="Segoe UI Historic" panose="020B0502040204020203" pitchFamily="34" charset="0"/>
              </a:rPr>
              <a:t> avond De Kilo(</a:t>
            </a:r>
            <a:r>
              <a:rPr lang="nl-NL" sz="1600" b="0" i="0" dirty="0">
                <a:solidFill>
                  <a:srgbClr val="FF0000"/>
                </a:solidFill>
                <a:effectLst/>
                <a:latin typeface="Segoe UI Historic" panose="020B0502040204020203" pitchFamily="34" charset="0"/>
              </a:rPr>
              <a:t>M</a:t>
            </a:r>
            <a:r>
              <a:rPr lang="nl-NL" sz="1600" b="0" i="0" dirty="0">
                <a:effectLst/>
                <a:latin typeface="Segoe UI Historic" panose="020B0502040204020203" pitchFamily="34" charset="0"/>
              </a:rPr>
              <a:t>)eters</a:t>
            </a:r>
          </a:p>
          <a:p>
            <a:pPr algn="l"/>
            <a:br>
              <a:rPr lang="nl-NL" sz="1600" dirty="0"/>
            </a:br>
            <a:r>
              <a:rPr lang="nl-NL" sz="1600" b="0" i="0" dirty="0">
                <a:effectLst/>
                <a:latin typeface="Segoe UI Historic" panose="020B0502040204020203" pitchFamily="34" charset="0"/>
              </a:rPr>
              <a:t>* Sponsors inclusief partner gratis</a:t>
            </a:r>
            <a:br>
              <a:rPr lang="nl-NL" sz="1600" dirty="0"/>
            </a:br>
            <a:r>
              <a:rPr lang="nl-NL" sz="1600" b="0" i="0" dirty="0">
                <a:effectLst/>
                <a:latin typeface="Segoe UI Historic" panose="020B0502040204020203" pitchFamily="34" charset="0"/>
              </a:rPr>
              <a:t>* </a:t>
            </a:r>
            <a:r>
              <a:rPr lang="nl-NL" sz="1600" dirty="0">
                <a:latin typeface="Segoe UI Historic" panose="020B0502040204020203" pitchFamily="34" charset="0"/>
              </a:rPr>
              <a:t>Tarief</a:t>
            </a:r>
            <a:r>
              <a:rPr lang="nl-NL" sz="1600" b="0" i="0" dirty="0">
                <a:effectLst/>
                <a:latin typeface="Segoe UI Historic" panose="020B0502040204020203" pitchFamily="34" charset="0"/>
              </a:rPr>
              <a:t> </a:t>
            </a:r>
            <a:r>
              <a:rPr lang="nl-NL" sz="1600" dirty="0">
                <a:latin typeface="Segoe UI Historic" panose="020B0502040204020203" pitchFamily="34" charset="0"/>
              </a:rPr>
              <a:t>20</a:t>
            </a:r>
            <a:r>
              <a:rPr lang="nl-NL" sz="1600" b="0" i="0" dirty="0">
                <a:effectLst/>
                <a:latin typeface="Segoe UI Historic" panose="020B0502040204020203" pitchFamily="34" charset="0"/>
              </a:rPr>
              <a:t>€ P/P</a:t>
            </a:r>
            <a:br>
              <a:rPr lang="nl-NL" sz="1600" dirty="0"/>
            </a:br>
            <a:r>
              <a:rPr lang="nl-NL" sz="1600" b="0" i="0" dirty="0">
                <a:effectLst/>
                <a:latin typeface="Segoe UI Historic" panose="020B0502040204020203" pitchFamily="34" charset="0"/>
              </a:rPr>
              <a:t>* Jongeren onder de 12 jaar aan 10€ P/P</a:t>
            </a:r>
            <a:br>
              <a:rPr lang="nl-NL" sz="1600" dirty="0"/>
            </a:br>
            <a:r>
              <a:rPr lang="nl-NL" sz="1600" b="0" i="0" dirty="0">
                <a:effectLst/>
                <a:latin typeface="Segoe UI Historic" panose="020B0502040204020203" pitchFamily="34" charset="0"/>
              </a:rPr>
              <a:t>* Inschrijven via onze website (</a:t>
            </a:r>
            <a:r>
              <a:rPr lang="nl-NL" sz="1600" dirty="0">
                <a:latin typeface="Segoe UI Historic" panose="020B0502040204020203" pitchFamily="34" charset="0"/>
              </a:rPr>
              <a:t>naam en aantal) kan </a:t>
            </a:r>
            <a:r>
              <a:rPr lang="nl-NL" sz="1600" b="0" i="0" dirty="0">
                <a:effectLst/>
                <a:latin typeface="Segoe UI Historic" panose="020B0502040204020203" pitchFamily="34" charset="0"/>
              </a:rPr>
              <a:t>tot max 3 dagen voor event en dit op rekeningnummer BE52 9731 2860 9809 </a:t>
            </a: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C3E969-954E-5EA8-93A4-D5A0286EE5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241002" cy="444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2278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5d471751-9675-428d-917b-70f44f9630b0}" enabled="0" method="" siteId="{5d471751-9675-428d-917b-70f44f9630b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75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Segoe UI Historic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 Peeters (Nokia)</dc:creator>
  <cp:lastModifiedBy>Steven Geerts</cp:lastModifiedBy>
  <cp:revision>3</cp:revision>
  <dcterms:created xsi:type="dcterms:W3CDTF">2023-02-03T13:44:31Z</dcterms:created>
  <dcterms:modified xsi:type="dcterms:W3CDTF">2023-10-23T14:33:33Z</dcterms:modified>
</cp:coreProperties>
</file>